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jp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9E3530-97BA-4C09-B4FC-9EB811131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C8ACA1B-98ED-455B-924B-7058A47B3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3E41B15-6F91-43E9-BB47-F9E657B82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793974-DF08-4546-8B0D-562150C9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E4B102-12E7-4612-B435-EFAE0FDED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3182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90A8A7-F51E-48F3-ADBF-4DD3AFEA4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83A1A0D-08E1-4FAF-ADFF-44B4313CF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9FC4357-4748-4FB1-A10D-2DBCB1A8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2C3A66-54CE-49CA-8BBF-662BC718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33949-9FD7-4A23-9F24-5C8EEADE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450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2ECA442-A203-4AA0-A428-CCD4F1F873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C7B6846-3812-47DB-A337-D1D631AAE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EBF84F9-67BB-4AE3-A2D8-DA7D7DD91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0DFA02-E4A6-44FC-9514-854695317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DFF6A8-360A-4CB9-9B6A-31ED7DD3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6549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C06873-AE66-4B36-85C3-424BCFB72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2FED33-E2F0-486D-B399-05BF18DF2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DAE5F3-132B-4666-89A4-31D3C342A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46917E-2611-4138-A645-70A090A2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B19792-D9DD-41FA-9E30-E66877066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401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950F55-213B-4B63-891A-96115B08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814477-3908-4806-B7B0-54DF7F544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D20352-94B5-4984-805D-82FE90F3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45223F-9D12-4E30-AACF-7C5AF97E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83F9386-A8D8-43C7-AB85-4E902EA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3877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05AE25-A1CE-4417-951F-61332FEB4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D94301E-27CF-432E-966B-9DFBA0E2F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5581CAF-9BD6-402F-A638-31674691B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5102CE-8558-4236-8374-047F7AD0E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24358AB-8C45-4930-9465-28FA9D787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4EA0BD-72F3-481B-A7E8-D184455F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2354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D9E89C-DD62-438D-A86B-E288BA28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89A7D39-1339-459C-8E71-09F785173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25ACC4F-A765-46E2-90F0-CFF122D98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398FA36-9B6B-451E-9C13-05D1EA7B4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7914AD0-088F-411A-871C-745D8EE62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0AC937E-F4CF-4E0C-A3BC-8F4BF5BCF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579D55-0686-4AD5-AD7D-EBE183E30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3037EAF-3BAC-4FF7-B8DC-29673045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6725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6843BB-295C-4480-B793-33C685748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1B1FB4A-BA89-492D-9ABC-E860326CA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DB4FEBF-E0D8-4CF7-AA3F-3D619AC7B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61B70DF-A664-4617-8B16-EA6F32EC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0187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26DA75F-9B81-4467-BBD5-A7B1A30D9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74264B0-0382-440C-AB14-B4DFE105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452ED93-2BBF-4A3E-ACC7-A6308FBE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48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25DF56-8C0E-4BBF-89E1-A05DDBFDA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B55598-FADB-44B2-9005-787D47076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8E02E6-0733-4A80-A40D-553317057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EDF08A-9C6C-43D4-AE81-0DFEDE430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48FA46-B132-4322-AF08-3A2ADB5E7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7840BAF-6B04-4B7F-80C5-48BBCD03C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05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33178A-AB2B-446B-920C-3D4C105CA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AD4D56C-E65D-4381-B579-155B52EC64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69C4A04-4648-4659-ABB0-60A23CCD2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AE3267-1D85-4B14-9FD3-C5192E002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C05FFC8-7B36-4BA9-A0EA-A4520E07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88079C8-8992-4827-8265-80DF70DAA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0496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BDB4187-D5BC-4F0E-9747-63409479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18940AD-8B59-4F29-9363-F84B0D98F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340255E-1F23-44DF-AC31-B7CCBB173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2A8C6-FDC1-4FCE-995C-B2E1ACC415B4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64B246-D690-4B59-B01F-7CCB66FA0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C71DF7-B175-40D8-9AF0-E72CFF645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E6637-6BBC-4A00-9E0A-E405C48C64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9569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5CF408-3208-41D1-9459-873712EC9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50015"/>
            <a:ext cx="9144000" cy="2387600"/>
          </a:xfrm>
        </p:spPr>
        <p:txBody>
          <a:bodyPr>
            <a:normAutofit/>
          </a:bodyPr>
          <a:lstStyle/>
          <a:p>
            <a:r>
              <a:rPr lang="en-GB" sz="9600" dirty="0">
                <a:latin typeface="Aharoni" panose="02010803020104030203" pitchFamily="2" charset="-79"/>
                <a:cs typeface="Aharoni" panose="02010803020104030203" pitchFamily="2" charset="-79"/>
              </a:rPr>
              <a:t>Emergency</a:t>
            </a:r>
            <a:endParaRPr lang="en-CA" sz="9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97553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A64FB2-C03A-4867-A758-C9301D8F0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35" y="365125"/>
            <a:ext cx="11714922" cy="132556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If a </a:t>
            </a:r>
            <a:r>
              <a:rPr lang="en-US" sz="4800" dirty="0" err="1">
                <a:latin typeface="Aharoni" panose="02010803020104030203" pitchFamily="2" charset="-79"/>
                <a:cs typeface="Aharoni" panose="02010803020104030203" pitchFamily="2" charset="-79"/>
              </a:rPr>
              <a:t>tyre</a:t>
            </a:r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 blows, what should you do</a:t>
            </a:r>
            <a:r>
              <a:rPr lang="en-US" sz="6000" dirty="0"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CA" sz="6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46CA17-106E-4B62-AE13-374495E54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3643" y="1895026"/>
            <a:ext cx="5181600" cy="4351338"/>
          </a:xfrm>
        </p:spPr>
        <p:txBody>
          <a:bodyPr>
            <a:normAutofit lnSpcReduction="10000"/>
          </a:bodyPr>
          <a:lstStyle/>
          <a:p>
            <a:r>
              <a:rPr lang="en-US" sz="4800" b="1" dirty="0"/>
              <a:t>Do </a:t>
            </a:r>
            <a:r>
              <a:rPr lang="en-US" sz="4800" b="1" dirty="0">
                <a:solidFill>
                  <a:srgbClr val="FF0000"/>
                </a:solidFill>
              </a:rPr>
              <a:t>NOT</a:t>
            </a:r>
            <a:r>
              <a:rPr lang="en-US" sz="4800" b="1" dirty="0"/>
              <a:t> slam brakes immediately.</a:t>
            </a:r>
          </a:p>
          <a:p>
            <a:r>
              <a:rPr lang="en-US" sz="4800" b="1" dirty="0">
                <a:solidFill>
                  <a:srgbClr val="FF0000"/>
                </a:solidFill>
              </a:rPr>
              <a:t>Control</a:t>
            </a:r>
            <a:r>
              <a:rPr lang="en-US" sz="4800" b="1" dirty="0"/>
              <a:t> your steering wheel, steer right ahead and slowly stop.</a:t>
            </a:r>
            <a:endParaRPr lang="en-CA" sz="4800" b="1" dirty="0"/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BEF0160D-634F-4D1C-A5AB-70240A336C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829490"/>
            <a:ext cx="5965184" cy="4482410"/>
          </a:xfrm>
        </p:spPr>
      </p:pic>
    </p:spTree>
    <p:extLst>
      <p:ext uri="{BB962C8B-B14F-4D97-AF65-F5344CB8AC3E}">
        <p14:creationId xmlns:p14="http://schemas.microsoft.com/office/powerpoint/2010/main" val="92898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77BF4E-569D-4A43-BBF0-BC0EDCFB1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57" y="365125"/>
            <a:ext cx="11688417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If a rear wheel skid happens, what can you do</a:t>
            </a:r>
            <a:r>
              <a:rPr lang="en-US" sz="6600" dirty="0"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CA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DDB7CCD-B0AA-4272-9413-5E84A85EE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5735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haroni" panose="02010803020104030203" pitchFamily="2" charset="-79"/>
                <a:cs typeface="Aharoni" panose="02010803020104030203" pitchFamily="2" charset="-79"/>
              </a:rPr>
              <a:t>Do</a:t>
            </a:r>
            <a:r>
              <a:rPr lang="en-US" sz="3600" b="1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NOT</a:t>
            </a:r>
            <a:r>
              <a:rPr lang="en-US" sz="3600" b="1" dirty="0">
                <a:latin typeface="Aharoni" panose="02010803020104030203" pitchFamily="2" charset="-79"/>
                <a:cs typeface="Aharoni" panose="02010803020104030203" pitchFamily="2" charset="-79"/>
              </a:rPr>
              <a:t> slam brakes immediately.</a:t>
            </a:r>
          </a:p>
          <a:p>
            <a:r>
              <a:rPr lang="en-US" sz="3600" b="1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Turn your steering wheel in the direction of the skid, as the car straightens out, straighten the front wheels also.</a:t>
            </a:r>
            <a:endParaRPr lang="en-CA" sz="3600" b="1" dirty="0">
              <a:solidFill>
                <a:srgbClr val="FF0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0" name="コンテンツ プレースホルダー 9">
            <a:extLst>
              <a:ext uri="{FF2B5EF4-FFF2-40B4-BE49-F238E27FC236}">
                <a16:creationId xmlns:a16="http://schemas.microsoft.com/office/drawing/2014/main" id="{3D99EE4D-4CD0-4F66-81F6-FFF588C1A1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825625"/>
            <a:ext cx="5584063" cy="3713783"/>
          </a:xfrm>
        </p:spPr>
      </p:pic>
    </p:spTree>
    <p:extLst>
      <p:ext uri="{BB962C8B-B14F-4D97-AF65-F5344CB8AC3E}">
        <p14:creationId xmlns:p14="http://schemas.microsoft.com/office/powerpoint/2010/main" val="2318892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B818C9-5E40-4E43-8434-2E319EB21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haroni" panose="02010803020104030203" pitchFamily="2" charset="-79"/>
                <a:cs typeface="Aharoni" panose="02010803020104030203" pitchFamily="2" charset="-79"/>
              </a:rPr>
              <a:t>If the acceleration pedal jams, what can should you do</a:t>
            </a:r>
            <a:r>
              <a:rPr lang="en-US" sz="6000" b="1" dirty="0"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CA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33406F-1A40-4E04-AD5E-3EAD14B8C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374" y="2040145"/>
            <a:ext cx="5181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Turn off </a:t>
            </a:r>
            <a:r>
              <a:rPr lang="en-US" sz="4400" dirty="0">
                <a:latin typeface="Aharoni" panose="02010803020104030203" pitchFamily="2" charset="-79"/>
                <a:cs typeface="Aharoni" panose="02010803020104030203" pitchFamily="2" charset="-79"/>
              </a:rPr>
              <a:t>ignition and brake to a stop, leaving your car in gear.</a:t>
            </a:r>
            <a:endParaRPr lang="en-CA" sz="4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767745EC-7872-4DD5-9F0A-3B127B7E0D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040145"/>
            <a:ext cx="6167216" cy="4452730"/>
          </a:xfrm>
        </p:spPr>
      </p:pic>
    </p:spTree>
    <p:extLst>
      <p:ext uri="{BB962C8B-B14F-4D97-AF65-F5344CB8AC3E}">
        <p14:creationId xmlns:p14="http://schemas.microsoft.com/office/powerpoint/2010/main" val="245312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F530F-BF81-434D-A8B6-03E2C0E6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In case other drivers are being reckless, what should you do</a:t>
            </a:r>
            <a:r>
              <a:rPr lang="en-US" sz="6000" dirty="0"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CA" sz="6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31EC6B-04C3-44C1-BFA1-DC360DDD29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6652" y="1746112"/>
            <a:ext cx="5181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Warn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with your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horn </a:t>
            </a:r>
          </a:p>
          <a:p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Warn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with your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flashlights</a:t>
            </a:r>
          </a:p>
          <a:p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Pull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to the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right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as far as possible</a:t>
            </a:r>
            <a:endParaRPr lang="en-CA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723C07F2-54B2-4F0D-917D-5EBC6A55E5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1690688"/>
            <a:ext cx="4762500" cy="4113764"/>
          </a:xfrm>
        </p:spPr>
      </p:pic>
    </p:spTree>
    <p:extLst>
      <p:ext uri="{BB962C8B-B14F-4D97-AF65-F5344CB8AC3E}">
        <p14:creationId xmlns:p14="http://schemas.microsoft.com/office/powerpoint/2010/main" val="244515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6854D7-9665-4FD6-81A3-9A3FB5BD4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If your car breaks down, what should you do?</a:t>
            </a:r>
            <a:endParaRPr lang="en-CA" sz="48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0" name="コンテンツ プレースホルダー 9">
            <a:extLst>
              <a:ext uri="{FF2B5EF4-FFF2-40B4-BE49-F238E27FC236}">
                <a16:creationId xmlns:a16="http://schemas.microsoft.com/office/drawing/2014/main" id="{1A5FBB98-CFC1-480A-8592-D82A103133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948" y="1690688"/>
            <a:ext cx="5950226" cy="4351337"/>
          </a:xfrm>
        </p:spPr>
      </p:pic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A7B31924-EB84-4F15-8D52-2D15365EDF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Get your car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off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the road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Flash the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amber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direction indicators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Place the red reflecting triangle </a:t>
            </a:r>
            <a:r>
              <a:rPr lang="en-US" sz="44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50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meters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before your car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0291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C3DE7B-8597-4A38-B825-9DF4BD083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043" y="365125"/>
            <a:ext cx="11608905" cy="1325563"/>
          </a:xfrm>
        </p:spPr>
        <p:txBody>
          <a:bodyPr>
            <a:normAutofit/>
          </a:bodyPr>
          <a:lstStyle/>
          <a:p>
            <a:r>
              <a:rPr lang="en-GB" b="1" dirty="0">
                <a:latin typeface="Aharoni" panose="02010803020104030203" pitchFamily="2" charset="-79"/>
                <a:cs typeface="Aharoni" panose="02010803020104030203" pitchFamily="2" charset="-79"/>
              </a:rPr>
              <a:t>What if there is an accident on the road</a:t>
            </a:r>
            <a:r>
              <a:rPr lang="en-GB" sz="6000" b="1" dirty="0"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  <a:endParaRPr lang="en-CA" sz="6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E7CE68-13FB-4DB2-A8E1-BBE251011C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If there is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help: call for help or give first aid.</a:t>
            </a:r>
          </a:p>
          <a:p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If there is help available: pass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slowly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follow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 indications of</a:t>
            </a:r>
            <a:r>
              <a:rPr lang="en-US" sz="3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police</a:t>
            </a:r>
            <a:r>
              <a:rPr lang="en-US" sz="3600" dirty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  <a:p>
            <a:endParaRPr lang="en-CA" dirty="0"/>
          </a:p>
        </p:txBody>
      </p:sp>
      <p:pic>
        <p:nvPicPr>
          <p:cNvPr id="10" name="コンテンツ プレースホルダー 9">
            <a:extLst>
              <a:ext uri="{FF2B5EF4-FFF2-40B4-BE49-F238E27FC236}">
                <a16:creationId xmlns:a16="http://schemas.microsoft.com/office/drawing/2014/main" id="{33EEBADB-4D98-47AF-B344-95FA3DD2FB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825626"/>
            <a:ext cx="5801783" cy="4351337"/>
          </a:xfrm>
        </p:spPr>
      </p:pic>
    </p:spTree>
    <p:extLst>
      <p:ext uri="{BB962C8B-B14F-4D97-AF65-F5344CB8AC3E}">
        <p14:creationId xmlns:p14="http://schemas.microsoft.com/office/powerpoint/2010/main" val="68872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169</Words>
  <Application>Microsoft Office PowerPoint</Application>
  <PresentationFormat>ワイド画面</PresentationFormat>
  <Paragraphs>20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Aharoni</vt:lpstr>
      <vt:lpstr>Arial</vt:lpstr>
      <vt:lpstr>Calibri</vt:lpstr>
      <vt:lpstr>Calibri Light</vt:lpstr>
      <vt:lpstr>Office テーマ</vt:lpstr>
      <vt:lpstr>Emergency</vt:lpstr>
      <vt:lpstr>If a tyre blows, what should you do?</vt:lpstr>
      <vt:lpstr>If a rear wheel skid happens, what can you do?</vt:lpstr>
      <vt:lpstr>If the acceleration pedal jams, what can should you do?</vt:lpstr>
      <vt:lpstr>In case other drivers are being reckless, what should you do?</vt:lpstr>
      <vt:lpstr>If your car breaks down, what should you do?</vt:lpstr>
      <vt:lpstr>What if there is an accident on the road?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Emergency</dc:title>
  <dc:creator>victor dwamena</dc:creator>
  <cp:lastModifiedBy>victor dwamena</cp:lastModifiedBy>
  <cp:revision>7</cp:revision>
  <dcterms:created xsi:type="dcterms:W3CDTF">2019-04-03T23:46:20Z</dcterms:created>
  <dcterms:modified xsi:type="dcterms:W3CDTF">2019-04-04T00:44:09Z</dcterms:modified>
</cp:coreProperties>
</file>

<file path=docProps/thumbnail.jpeg>
</file>